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97"/>
  </p:normalViewPr>
  <p:slideViewPr>
    <p:cSldViewPr snapToGrid="0">
      <p:cViewPr varScale="1">
        <p:scale>
          <a:sx n="108" d="100"/>
          <a:sy n="108" d="100"/>
        </p:scale>
        <p:origin x="1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B2923-6CF4-C443-89E3-26CA58BA35E8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2EEAA-8A25-D84B-AB13-D4C3425CC4A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3889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2EEAA-8A25-D84B-AB13-D4C3425CC4AC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9077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97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863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919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695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5547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35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809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028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8765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1043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974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EB346-B5EC-A84E-B695-352E8AF280A3}" type="datetimeFigureOut">
              <a:rPr lang="es-MX" smtClean="0"/>
              <a:t>21/09/26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9E884-114D-D042-8A5B-CEDC71D9D48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60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BC16E8-08B6-04E0-2D5B-5BFDF23D34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170"/>
          <a:stretch>
            <a:fillRect/>
          </a:stretch>
        </p:blipFill>
        <p:spPr>
          <a:xfrm>
            <a:off x="0" y="0"/>
            <a:ext cx="9144000" cy="687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36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0A7055-7A20-9380-0FD2-92AEC30BE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57492"/>
            <a:ext cx="7886700" cy="1325563"/>
          </a:xfrm>
        </p:spPr>
        <p:txBody>
          <a:bodyPr/>
          <a:lstStyle/>
          <a:p>
            <a:endParaRPr lang="es-MX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8C6ACA58-08D5-D15C-D6E4-6017183B2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4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EAC4E44-DA70-5E11-3CE7-0C45D79A2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142" y="1920751"/>
            <a:ext cx="2408460" cy="301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20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1</Words>
  <Application>Microsoft Macintosh PowerPoint</Application>
  <PresentationFormat>Presentación en pantalla (4:3)</PresentationFormat>
  <Paragraphs>1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A. Rodriguez Murillo</dc:creator>
  <cp:lastModifiedBy>Rodrigo Arnaiz Nájera</cp:lastModifiedBy>
  <cp:revision>5</cp:revision>
  <dcterms:created xsi:type="dcterms:W3CDTF">2024-10-09T22:52:48Z</dcterms:created>
  <dcterms:modified xsi:type="dcterms:W3CDTF">2026-09-21T16:16:36Z</dcterms:modified>
</cp:coreProperties>
</file>